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4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14.05.2024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getRandomElement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break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`Birdo ist […] Figur im Videospiel-Franchise.`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"Birdo"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Englischer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Textgenerationen mit einer Markow-Kette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do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includes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"."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console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log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toLowerCase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/a/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あ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/i/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い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/u/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う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/e/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え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/o/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お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/n/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ん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\.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/,/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/-/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 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Doitsu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[…]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ureshii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desu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.`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Watashi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forEach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3" name="Picture 2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6B69C71C-DD15-B87D-AC89-3540A453C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Matrix-Style Code</a:t>
            </a:r>
          </a:p>
        </p:txBody>
      </p:sp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b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  <a:t>   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offsetWidth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px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document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createElement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'span'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textContent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'initial'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dot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appendChild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transition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black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clearInterval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</p:spPr>
      </p:pic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7201816" y="3617118"/>
            <a:ext cx="2978227" cy="29782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0EB88D-B143-75E4-0D1F-B1C155DBEA3D}"/>
              </a:ext>
            </a:extLst>
          </p:cNvPr>
          <p:cNvSpPr txBox="1"/>
          <p:nvPr/>
        </p:nvSpPr>
        <p:spPr>
          <a:xfrm rot="16200000">
            <a:off x="7927621" y="3973591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 &amp; Schriftart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3044</Words>
  <Application>Microsoft Office PowerPoint</Application>
  <PresentationFormat>Widescreen</PresentationFormat>
  <Paragraphs>417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10</cp:revision>
  <dcterms:created xsi:type="dcterms:W3CDTF">2024-05-02T13:40:13Z</dcterms:created>
  <dcterms:modified xsi:type="dcterms:W3CDTF">2024-05-14T11:50:00Z</dcterms:modified>
</cp:coreProperties>
</file>